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344CC08B-2A93-454C-90CC-B81ACE470611}" type="datetimeFigureOut">
              <a:rPr lang="fr-FR" smtClean="0"/>
              <a:t>01/09/2022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4154385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4CC08B-2A93-454C-90CC-B81ACE470611}" type="datetimeFigureOut">
              <a:rPr lang="fr-FR" smtClean="0"/>
              <a:t>01/09/2022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448981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4CC08B-2A93-454C-90CC-B81ACE470611}" type="datetimeFigureOut">
              <a:rPr lang="fr-FR" smtClean="0"/>
              <a:t>01/09/2022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229798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4CC08B-2A93-454C-90CC-B81ACE470611}" type="datetimeFigureOut">
              <a:rPr lang="fr-FR" smtClean="0"/>
              <a:t>01/09/2022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118361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344CC08B-2A93-454C-90CC-B81ACE470611}" type="datetimeFigureOut">
              <a:rPr lang="fr-FR" smtClean="0"/>
              <a:t>01/09/2022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3526143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44CC08B-2A93-454C-90CC-B81ACE470611}" type="datetimeFigureOut">
              <a:rPr lang="fr-FR" smtClean="0"/>
              <a:t>01/09/2022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3347704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44CC08B-2A93-454C-90CC-B81ACE470611}" type="datetimeFigureOut">
              <a:rPr lang="fr-FR" smtClean="0"/>
              <a:t>01/09/2022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3728351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44CC08B-2A93-454C-90CC-B81ACE470611}" type="datetimeFigureOut">
              <a:rPr lang="fr-FR" smtClean="0"/>
              <a:t>01/09/2022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207621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44CC08B-2A93-454C-90CC-B81ACE470611}" type="datetimeFigureOut">
              <a:rPr lang="fr-FR" smtClean="0"/>
              <a:t>01/09/2022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8260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44CC08B-2A93-454C-90CC-B81ACE470611}" type="datetimeFigureOut">
              <a:rPr lang="fr-FR" smtClean="0"/>
              <a:t>01/09/2022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49975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44CC08B-2A93-454C-90CC-B81ACE470611}" type="datetimeFigureOut">
              <a:rPr lang="fr-FR" smtClean="0"/>
              <a:t>01/09/2022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B88657-93B6-4A9E-BD2C-2F7B3C1EC5E6}" type="slidenum">
              <a:rPr lang="fr-FR" smtClean="0"/>
              <a:t>‹N°›</a:t>
            </a:fld>
            <a:endParaRPr lang="fr-FR"/>
          </a:p>
        </p:txBody>
      </p:sp>
    </p:spTree>
    <p:extLst>
      <p:ext uri="{BB962C8B-B14F-4D97-AF65-F5344CB8AC3E}">
        <p14:creationId xmlns:p14="http://schemas.microsoft.com/office/powerpoint/2010/main" val="3174096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CC08B-2A93-454C-90CC-B81ACE470611}" type="datetimeFigureOut">
              <a:rPr lang="fr-FR" smtClean="0"/>
              <a:t>01/09/2022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88657-93B6-4A9E-BD2C-2F7B3C1EC5E6}" type="slidenum">
              <a:rPr lang="fr-FR" smtClean="0"/>
              <a:t>‹N°›</a:t>
            </a:fld>
            <a:endParaRPr lang="fr-FR"/>
          </a:p>
        </p:txBody>
      </p:sp>
    </p:spTree>
    <p:extLst>
      <p:ext uri="{BB962C8B-B14F-4D97-AF65-F5344CB8AC3E}">
        <p14:creationId xmlns:p14="http://schemas.microsoft.com/office/powerpoint/2010/main" val="435433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p:cNvSpPr>
            <a:spLocks noChangeArrowheads="1"/>
          </p:cNvSpPr>
          <p:nvPr/>
        </p:nvSpPr>
        <p:spPr bwMode="auto">
          <a:xfrm>
            <a:off x="290513" y="551510"/>
            <a:ext cx="7282192" cy="58477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300" b="1" i="0" u="sng" strike="noStrike" cap="none" normalizeH="0" baseline="0" dirty="0" smtClean="0">
                <a:ln>
                  <a:noFill/>
                </a:ln>
                <a:solidFill>
                  <a:schemeClr val="accent2">
                    <a:lumMod val="75000"/>
                  </a:schemeClr>
                </a:solidFill>
                <a:effectLst/>
                <a:latin typeface="Lucida Calligraphy" panose="03010101010101010101" pitchFamily="66" charset="0"/>
              </a:rPr>
              <a:t>Pourquoi ces trois axes?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fr-FR" sz="900" b="0" i="0" u="none" strike="noStrike" cap="none" normalizeH="0" baseline="0" dirty="0" smtClean="0">
              <a:ln>
                <a:noFill/>
              </a:ln>
              <a:solidFill>
                <a:schemeClr val="accent2">
                  <a:lumMod val="75000"/>
                </a:schemeClr>
              </a:solidFill>
              <a:effectLst/>
              <a:latin typeface="Lucida Calligraphy" panose="03010101010101010101"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dirty="0" smtClean="0">
                <a:ln>
                  <a:noFill/>
                </a:ln>
                <a:solidFill>
                  <a:srgbClr val="333333"/>
                </a:solidFill>
                <a:effectLst/>
                <a:latin typeface="Book Antiqua" panose="02040602050305030304" pitchFamily="18" charset="0"/>
              </a:rPr>
              <a:t>On sait qu’une majorité des maladies sont dues au stress, au surmenage, à nos émotions stockées principalement dans la tête, le cœur, le ventre.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900" b="0" i="0" u="none" strike="noStrike" cap="none" normalizeH="0" baseline="0" dirty="0" smtClean="0">
              <a:ln>
                <a:noFill/>
              </a:ln>
              <a:solidFill>
                <a:schemeClr val="tx1"/>
              </a:solidFill>
              <a:effectLst/>
              <a:latin typeface="Book Antiqua" panose="020406020503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dirty="0" smtClean="0">
                <a:ln>
                  <a:noFill/>
                </a:ln>
                <a:solidFill>
                  <a:srgbClr val="333333"/>
                </a:solidFill>
                <a:effectLst/>
                <a:latin typeface="Book Antiqua" panose="02040602050305030304" pitchFamily="18" charset="0"/>
              </a:rPr>
              <a:t>En agissant sur ces 3 zones, c’est agir sur + de 240 millions de neurones et par conséquent d’hormones qui agissent sur notre bien-être.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900" b="0" i="0" u="none" strike="noStrike" cap="none" normalizeH="0" baseline="0" dirty="0" smtClean="0">
              <a:ln>
                <a:noFill/>
              </a:ln>
              <a:solidFill>
                <a:schemeClr val="tx1"/>
              </a:solidFill>
              <a:effectLst/>
              <a:latin typeface="Book Antiqua" panose="020406020503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dirty="0" smtClean="0">
                <a:ln>
                  <a:noFill/>
                </a:ln>
                <a:solidFill>
                  <a:srgbClr val="333333"/>
                </a:solidFill>
                <a:effectLst/>
                <a:latin typeface="Book Antiqua" panose="02040602050305030304" pitchFamily="18" charset="0"/>
              </a:rPr>
              <a:t>C’est activer les hormones du bonheur par différents procédés, c’est dénouer des traumas incrustés et émotions dans nos différents organes, c’est drainer les toxines emmagasinées et faciliter un meilleur fonctionnement, c’est permettre à l’énergie de mieux circuler dans tout le corps.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900" b="0" i="0" u="none" strike="noStrike" cap="none" normalizeH="0" baseline="0" dirty="0" smtClean="0">
              <a:ln>
                <a:noFill/>
              </a:ln>
              <a:solidFill>
                <a:schemeClr val="tx1"/>
              </a:solidFill>
              <a:effectLst/>
              <a:latin typeface="Book Antiqua" panose="020406020503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dirty="0" smtClean="0">
                <a:ln>
                  <a:noFill/>
                </a:ln>
                <a:solidFill>
                  <a:srgbClr val="333333"/>
                </a:solidFill>
                <a:effectLst/>
                <a:latin typeface="Book Antiqua" panose="02040602050305030304" pitchFamily="18" charset="0"/>
              </a:rPr>
              <a:t>         </a:t>
            </a:r>
            <a:r>
              <a:rPr kumimoji="0" lang="fr-FR" altLang="fr-FR" sz="1900" b="0" i="0" u="none" strike="noStrike" cap="none" normalizeH="0" baseline="0" dirty="0" smtClean="0">
                <a:ln>
                  <a:noFill/>
                </a:ln>
                <a:solidFill>
                  <a:srgbClr val="333333"/>
                </a:solidFill>
                <a:effectLst/>
                <a:latin typeface="Book Antiqua" panose="02040602050305030304" pitchFamily="18" charset="0"/>
              </a:rPr>
              <a:t>   </a:t>
            </a:r>
            <a:r>
              <a:rPr kumimoji="0" lang="fr-FR" altLang="fr-FR" sz="1300" b="0" i="0" u="none" strike="noStrike" cap="none" normalizeH="0" baseline="0" dirty="0" err="1" smtClean="0">
                <a:ln>
                  <a:noFill/>
                </a:ln>
                <a:solidFill>
                  <a:srgbClr val="333333"/>
                </a:solidFill>
                <a:effectLst/>
                <a:latin typeface="Book Antiqua" panose="02040602050305030304" pitchFamily="18" charset="0"/>
              </a:rPr>
              <a:t>Expanse</a:t>
            </a:r>
            <a:r>
              <a:rPr kumimoji="0" lang="fr-FR" altLang="fr-FR" sz="1300" b="0" i="0" u="none" strike="noStrike" cap="none" normalizeH="0" baseline="0" dirty="0" smtClean="0">
                <a:ln>
                  <a:noFill/>
                </a:ln>
                <a:solidFill>
                  <a:srgbClr val="333333"/>
                </a:solidFill>
                <a:effectLst/>
                <a:latin typeface="Book Antiqua" panose="02040602050305030304" pitchFamily="18" charset="0"/>
              </a:rPr>
              <a:t> </a:t>
            </a:r>
            <a:r>
              <a:rPr kumimoji="0" lang="fr-FR" altLang="fr-FR" sz="1300" b="0" i="0" u="none" strike="noStrike" cap="none" normalizeH="0" baseline="0" dirty="0" err="1" smtClean="0">
                <a:ln>
                  <a:noFill/>
                </a:ln>
                <a:solidFill>
                  <a:srgbClr val="333333"/>
                </a:solidFill>
                <a:effectLst/>
                <a:latin typeface="Book Antiqua" panose="02040602050305030304" pitchFamily="18" charset="0"/>
              </a:rPr>
              <a:t>Therapy</a:t>
            </a:r>
            <a:r>
              <a:rPr kumimoji="0" lang="fr-FR" altLang="fr-FR" sz="1300" b="0" i="0" u="none" strike="noStrike" cap="none" normalizeH="0" baseline="0" dirty="0" smtClean="0">
                <a:ln>
                  <a:noFill/>
                </a:ln>
                <a:solidFill>
                  <a:srgbClr val="333333"/>
                </a:solidFill>
                <a:effectLst/>
                <a:latin typeface="Book Antiqua" panose="02040602050305030304" pitchFamily="18" charset="0"/>
              </a:rPr>
              <a:t>, est un soin global de 1 heure réparti sur 3 axes, passant par le crâne,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300" dirty="0">
                <a:solidFill>
                  <a:srgbClr val="333333"/>
                </a:solidFill>
                <a:latin typeface="Book Antiqua" panose="02040602050305030304" pitchFamily="18" charset="0"/>
              </a:rPr>
              <a:t> </a:t>
            </a:r>
            <a:r>
              <a:rPr lang="fr-FR" altLang="fr-FR" sz="1300" dirty="0" smtClean="0">
                <a:solidFill>
                  <a:srgbClr val="333333"/>
                </a:solidFill>
                <a:latin typeface="Book Antiqua" panose="02040602050305030304" pitchFamily="18" charset="0"/>
              </a:rPr>
              <a:t>             </a:t>
            </a:r>
            <a:r>
              <a:rPr kumimoji="0" lang="fr-FR" altLang="fr-FR" sz="1300" b="0" i="0" u="none" strike="noStrike" cap="none" normalizeH="0" baseline="0" dirty="0" smtClean="0">
                <a:ln>
                  <a:noFill/>
                </a:ln>
                <a:solidFill>
                  <a:srgbClr val="333333"/>
                </a:solidFill>
                <a:effectLst/>
                <a:latin typeface="Book Antiqua" panose="02040602050305030304" pitchFamily="18" charset="0"/>
              </a:rPr>
              <a:t>par le cœur jusqu’au ventre</a:t>
            </a:r>
            <a:r>
              <a:rPr kumimoji="0" lang="fr-FR" altLang="fr-FR" sz="1300" b="0" i="0" u="none" strike="noStrike" cap="none" normalizeH="0" dirty="0" smtClean="0">
                <a:ln>
                  <a:noFill/>
                </a:ln>
                <a:solidFill>
                  <a:srgbClr val="333333"/>
                </a:solidFill>
                <a:effectLst/>
                <a:latin typeface="Book Antiqua" panose="02040602050305030304" pitchFamily="18" charset="0"/>
              </a:rPr>
              <a:t> </a:t>
            </a:r>
            <a:r>
              <a:rPr kumimoji="0" lang="fr-FR" altLang="fr-FR" sz="1300" b="0" i="0" u="none" strike="noStrike" cap="none" normalizeH="0" baseline="0" dirty="0" smtClean="0">
                <a:ln>
                  <a:noFill/>
                </a:ln>
                <a:solidFill>
                  <a:srgbClr val="333333"/>
                </a:solidFill>
                <a:effectLst/>
                <a:latin typeface="Book Antiqua" panose="02040602050305030304" pitchFamily="18" charset="0"/>
              </a:rPr>
              <a:t>combiné à 2 synergies d’huiles essentielles préalablement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300" dirty="0">
                <a:solidFill>
                  <a:srgbClr val="333333"/>
                </a:solidFill>
                <a:latin typeface="Book Antiqua" panose="02040602050305030304" pitchFamily="18" charset="0"/>
              </a:rPr>
              <a:t> </a:t>
            </a:r>
            <a:r>
              <a:rPr lang="fr-FR" altLang="fr-FR" sz="1300" dirty="0" smtClean="0">
                <a:solidFill>
                  <a:srgbClr val="333333"/>
                </a:solidFill>
                <a:latin typeface="Book Antiqua" panose="02040602050305030304" pitchFamily="18" charset="0"/>
              </a:rPr>
              <a:t>             </a:t>
            </a:r>
            <a:r>
              <a:rPr kumimoji="0" lang="fr-FR" altLang="fr-FR" sz="1300" b="0" i="0" u="none" strike="noStrike" cap="none" normalizeH="0" baseline="0" dirty="0" smtClean="0">
                <a:ln>
                  <a:noFill/>
                </a:ln>
                <a:solidFill>
                  <a:srgbClr val="333333"/>
                </a:solidFill>
                <a:effectLst/>
                <a:latin typeface="Book Antiqua" panose="02040602050305030304" pitchFamily="18" charset="0"/>
              </a:rPr>
              <a:t>choisies pour leurs vertus sur les différents maux et émotions.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900" b="0" i="0" u="none" strike="noStrike" cap="none" normalizeH="0" baseline="0" dirty="0" smtClean="0">
              <a:ln>
                <a:noFill/>
              </a:ln>
              <a:solidFill>
                <a:schemeClr val="tx1"/>
              </a:solidFill>
              <a:effectLst/>
              <a:latin typeface="Book Antiqua" panose="020406020503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dirty="0" smtClean="0">
                <a:ln>
                  <a:noFill/>
                </a:ln>
                <a:solidFill>
                  <a:srgbClr val="333333"/>
                </a:solidFill>
                <a:effectLst/>
                <a:latin typeface="Book Antiqua" panose="02040602050305030304" pitchFamily="18" charset="0"/>
              </a:rPr>
              <a:t>         </a:t>
            </a:r>
            <a:r>
              <a:rPr kumimoji="0" lang="fr-FR" altLang="fr-FR" sz="1900" b="0" i="0" u="none" strike="noStrike" cap="none" normalizeH="0" baseline="0" dirty="0" smtClean="0">
                <a:ln>
                  <a:noFill/>
                </a:ln>
                <a:solidFill>
                  <a:srgbClr val="333333"/>
                </a:solidFill>
                <a:effectLst/>
                <a:latin typeface="Book Antiqua" panose="02040602050305030304" pitchFamily="18" charset="0"/>
              </a:rPr>
              <a:t>  </a:t>
            </a:r>
            <a:r>
              <a:rPr kumimoji="0" lang="fr-FR" altLang="fr-FR" sz="1300" b="0" i="0" u="none" strike="noStrike" cap="none" normalizeH="0" baseline="0" dirty="0" err="1" smtClean="0">
                <a:ln>
                  <a:noFill/>
                </a:ln>
                <a:solidFill>
                  <a:srgbClr val="333333"/>
                </a:solidFill>
                <a:effectLst/>
                <a:latin typeface="Book Antiqua" panose="02040602050305030304" pitchFamily="18" charset="0"/>
              </a:rPr>
              <a:t>Expanse</a:t>
            </a:r>
            <a:r>
              <a:rPr kumimoji="0" lang="fr-FR" altLang="fr-FR" sz="1300" b="0" i="0" u="none" strike="noStrike" cap="none" normalizeH="0" baseline="0" dirty="0" smtClean="0">
                <a:ln>
                  <a:noFill/>
                </a:ln>
                <a:solidFill>
                  <a:srgbClr val="333333"/>
                </a:solidFill>
                <a:effectLst/>
                <a:latin typeface="Book Antiqua" panose="02040602050305030304" pitchFamily="18" charset="0"/>
              </a:rPr>
              <a:t> </a:t>
            </a:r>
            <a:r>
              <a:rPr kumimoji="0" lang="fr-FR" altLang="fr-FR" sz="1300" b="0" i="0" u="none" strike="noStrike" cap="none" normalizeH="0" baseline="0" dirty="0" err="1" smtClean="0">
                <a:ln>
                  <a:noFill/>
                </a:ln>
                <a:solidFill>
                  <a:srgbClr val="333333"/>
                </a:solidFill>
                <a:effectLst/>
                <a:latin typeface="Book Antiqua" panose="02040602050305030304" pitchFamily="18" charset="0"/>
              </a:rPr>
              <a:t>Therapy</a:t>
            </a:r>
            <a:r>
              <a:rPr kumimoji="0" lang="fr-FR" altLang="fr-FR" sz="1300" b="0" i="0" u="none" strike="noStrike" cap="none" normalizeH="0" baseline="0" dirty="0" smtClean="0">
                <a:ln>
                  <a:noFill/>
                </a:ln>
                <a:solidFill>
                  <a:srgbClr val="333333"/>
                </a:solidFill>
                <a:effectLst/>
                <a:latin typeface="Book Antiqua" panose="02040602050305030304" pitchFamily="18" charset="0"/>
              </a:rPr>
              <a:t>, c’est une thérapie avec une anamnèse de début pour identifier votre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300" dirty="0">
                <a:solidFill>
                  <a:srgbClr val="333333"/>
                </a:solidFill>
                <a:latin typeface="Book Antiqua" panose="02040602050305030304" pitchFamily="18" charset="0"/>
              </a:rPr>
              <a:t> </a:t>
            </a:r>
            <a:r>
              <a:rPr lang="fr-FR" altLang="fr-FR" sz="1300" dirty="0" smtClean="0">
                <a:solidFill>
                  <a:srgbClr val="333333"/>
                </a:solidFill>
                <a:latin typeface="Book Antiqua" panose="02040602050305030304" pitchFamily="18" charset="0"/>
              </a:rPr>
              <a:t>           </a:t>
            </a:r>
            <a:r>
              <a:rPr kumimoji="0" lang="fr-FR" altLang="fr-FR" sz="1300" b="0" i="0" u="none" strike="noStrike" cap="none" normalizeH="0" baseline="0" dirty="0" smtClean="0">
                <a:ln>
                  <a:noFill/>
                </a:ln>
                <a:solidFill>
                  <a:srgbClr val="333333"/>
                </a:solidFill>
                <a:effectLst/>
                <a:latin typeface="Book Antiqua" panose="02040602050305030304" pitchFamily="18" charset="0"/>
              </a:rPr>
              <a:t>profil et une cure de 4 soins avec un suivi personnalisé sur chaque séance.</a:t>
            </a:r>
            <a:endParaRPr kumimoji="0" lang="fr-FR" altLang="fr-FR" sz="900" b="0" i="0" u="none" strike="noStrike" cap="none" normalizeH="0" baseline="0" dirty="0" smtClean="0">
              <a:ln>
                <a:noFill/>
              </a:ln>
              <a:solidFill>
                <a:schemeClr val="tx1"/>
              </a:solidFill>
              <a:effectLst/>
              <a:latin typeface="Book Antiqua" panose="020406020503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dirty="0" smtClean="0">
                <a:ln>
                  <a:noFill/>
                </a:ln>
                <a:solidFill>
                  <a:srgbClr val="333333"/>
                </a:solidFill>
                <a:effectLst/>
                <a:latin typeface="Book Antiqua" panose="0204060205030503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dirty="0" smtClean="0">
                <a:ln>
                  <a:noFill/>
                </a:ln>
                <a:solidFill>
                  <a:srgbClr val="333333"/>
                </a:solidFill>
                <a:effectLst/>
                <a:latin typeface="Book Antiqua" panose="02040602050305030304" pitchFamily="18" charset="0"/>
              </a:rPr>
              <a:t>C’est aussi un traitement associant la sono thérapie avec une bande son spécialement élaborée et calibrée sur des fréquences hertziennes spécifiques à chaque zone traitée et agissant sur ces tensions, blocages, émotions emmagasinées.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900" b="0" i="0" u="none" strike="noStrike" cap="none" normalizeH="0" baseline="0" dirty="0" smtClean="0">
              <a:ln>
                <a:noFill/>
              </a:ln>
              <a:solidFill>
                <a:schemeClr val="tx1"/>
              </a:solidFill>
              <a:effectLst/>
              <a:latin typeface="Book Antiqua" panose="020406020503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900" b="0" i="0" u="none" strike="noStrike" cap="none" normalizeH="0" baseline="0" dirty="0" smtClean="0">
                <a:ln>
                  <a:noFill/>
                </a:ln>
                <a:solidFill>
                  <a:srgbClr val="333333"/>
                </a:solidFill>
                <a:effectLst/>
                <a:latin typeface="Book Antiqua" panose="02040602050305030304" pitchFamily="18" charset="0"/>
              </a:rPr>
              <a:t>U</a:t>
            </a:r>
            <a:r>
              <a:rPr kumimoji="0" lang="fr-FR" altLang="fr-FR" sz="1300" b="0" i="0" u="none" strike="noStrike" cap="none" normalizeH="0" baseline="0" dirty="0" smtClean="0">
                <a:ln>
                  <a:noFill/>
                </a:ln>
                <a:solidFill>
                  <a:srgbClr val="333333"/>
                </a:solidFill>
                <a:effectLst/>
                <a:latin typeface="Book Antiqua" panose="02040602050305030304" pitchFamily="18" charset="0"/>
              </a:rPr>
              <a:t>n traitement de stimulation des 5 sens, un voyage sensoriel puissant permettant un grand lâcher prise tel 1 véritable antidépresseur, un shoot de bonne humeur, un concentré de sourire intérieur, une thérapie de la joie et de libération !</a:t>
            </a:r>
            <a:endParaRPr kumimoji="0" lang="fr-FR" altLang="fr-FR" sz="900" b="0" i="0" u="none" strike="noStrike" cap="none" normalizeH="0" baseline="0" dirty="0" smtClean="0">
              <a:ln>
                <a:noFill/>
              </a:ln>
              <a:solidFill>
                <a:schemeClr val="tx1"/>
              </a:solidFill>
              <a:effectLst/>
              <a:latin typeface="Book Antiqua" panose="020406020503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dirty="0" smtClean="0">
                <a:ln>
                  <a:noFill/>
                </a:ln>
                <a:solidFill>
                  <a:srgbClr val="333333"/>
                </a:solidFill>
                <a:effectLst/>
                <a:latin typeface="Book Antiqua" panose="02040602050305030304" pitchFamily="18" charset="0"/>
              </a:rPr>
              <a:t>  </a:t>
            </a:r>
            <a:r>
              <a:rPr kumimoji="0" lang="fr-FR" altLang="fr-FR" sz="1900" b="0" i="0" u="none" strike="noStrike" cap="none" normalizeH="0" baseline="0" dirty="0" smtClean="0">
                <a:ln>
                  <a:noFill/>
                </a:ln>
                <a:solidFill>
                  <a:srgbClr val="333333"/>
                </a:solidFill>
                <a:effectLst/>
                <a:latin typeface="Book Antiqua" panose="02040602050305030304" pitchFamily="18" charset="0"/>
              </a:rPr>
              <a:t> </a:t>
            </a:r>
            <a:endParaRPr kumimoji="0" lang="fr-FR" altLang="fr-FR" sz="1300" b="0" i="0" u="none" strike="noStrike" cap="none" normalizeH="0" baseline="0" dirty="0" smtClean="0">
              <a:ln>
                <a:noFill/>
              </a:ln>
              <a:solidFill>
                <a:srgbClr val="333333"/>
              </a:solidFill>
              <a:effectLst/>
              <a:latin typeface="inherit"/>
            </a:endParaRPr>
          </a:p>
        </p:txBody>
      </p:sp>
      <p:sp>
        <p:nvSpPr>
          <p:cNvPr id="10" name="AutoShape 2" descr="➡️"/>
          <p:cNvSpPr>
            <a:spLocks noChangeAspect="1" noChangeArrowheads="1"/>
          </p:cNvSpPr>
          <p:nvPr/>
        </p:nvSpPr>
        <p:spPr bwMode="auto">
          <a:xfrm>
            <a:off x="138113" y="25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 name="AutoShape 3" descr="✨"/>
          <p:cNvSpPr>
            <a:spLocks noChangeAspect="1" noChangeArrowheads="1"/>
          </p:cNvSpPr>
          <p:nvPr/>
        </p:nvSpPr>
        <p:spPr bwMode="auto">
          <a:xfrm>
            <a:off x="138113" y="3143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 name="AutoShape 4" descr="✨"/>
          <p:cNvSpPr>
            <a:spLocks noChangeAspect="1" noChangeArrowheads="1"/>
          </p:cNvSpPr>
          <p:nvPr/>
        </p:nvSpPr>
        <p:spPr bwMode="auto">
          <a:xfrm>
            <a:off x="138113" y="6032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 name="AutoShape 5" descr="✨"/>
          <p:cNvSpPr>
            <a:spLocks noChangeAspect="1" noChangeArrowheads="1"/>
          </p:cNvSpPr>
          <p:nvPr/>
        </p:nvSpPr>
        <p:spPr bwMode="auto">
          <a:xfrm>
            <a:off x="138113" y="8921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 name="AutoShape 6" descr="🧐"/>
          <p:cNvSpPr>
            <a:spLocks noChangeAspect="1" noChangeArrowheads="1"/>
          </p:cNvSpPr>
          <p:nvPr/>
        </p:nvSpPr>
        <p:spPr bwMode="auto">
          <a:xfrm>
            <a:off x="138113" y="11811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5" name="Imag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913" y="3168977"/>
            <a:ext cx="391510" cy="391510"/>
          </a:xfrm>
          <a:prstGeom prst="rect">
            <a:avLst/>
          </a:prstGeom>
        </p:spPr>
      </p:pic>
      <p:pic>
        <p:nvPicPr>
          <p:cNvPr id="16" name="Imag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913" y="3907612"/>
            <a:ext cx="391510" cy="391510"/>
          </a:xfrm>
          <a:prstGeom prst="rect">
            <a:avLst/>
          </a:prstGeom>
        </p:spPr>
      </p:pic>
    </p:spTree>
    <p:extLst>
      <p:ext uri="{BB962C8B-B14F-4D97-AF65-F5344CB8AC3E}">
        <p14:creationId xmlns:p14="http://schemas.microsoft.com/office/powerpoint/2010/main" val="232922809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268</Words>
  <Application>Microsoft Office PowerPoint</Application>
  <PresentationFormat>Grand écran</PresentationFormat>
  <Paragraphs>19</Paragraphs>
  <Slides>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Arial</vt:lpstr>
      <vt:lpstr>Book Antiqua</vt:lpstr>
      <vt:lpstr>Calibri</vt:lpstr>
      <vt:lpstr>Calibri Light</vt:lpstr>
      <vt:lpstr>inherit</vt:lpstr>
      <vt:lpstr>Lucida Calligraphy</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celine hamon</dc:creator>
  <cp:lastModifiedBy>celine hamon</cp:lastModifiedBy>
  <cp:revision>4</cp:revision>
  <dcterms:created xsi:type="dcterms:W3CDTF">2022-09-01T07:50:31Z</dcterms:created>
  <dcterms:modified xsi:type="dcterms:W3CDTF">2022-09-01T08:24:22Z</dcterms:modified>
</cp:coreProperties>
</file>